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0" r:id="rId2"/>
    <p:sldId id="259" r:id="rId3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DEEA37-406B-4BE7-8A7D-20FE20D7F38A}" v="6" dt="2024-07-26T18:20:07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7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a França" userId="03a1104f-8008-4b2a-a57a-ba651cd2de9b" providerId="ADAL" clId="{9BDEEA37-406B-4BE7-8A7D-20FE20D7F38A}"/>
    <pc:docChg chg="custSel addSld delSld modSld sldOrd modMainMaster">
      <pc:chgData name="Camila França" userId="03a1104f-8008-4b2a-a57a-ba651cd2de9b" providerId="ADAL" clId="{9BDEEA37-406B-4BE7-8A7D-20FE20D7F38A}" dt="2024-07-26T18:24:25.187" v="26" actId="2696"/>
      <pc:docMkLst>
        <pc:docMk/>
      </pc:docMkLst>
      <pc:sldChg chg="addSp delSp modSp del mod setBg modClrScheme chgLayout">
        <pc:chgData name="Camila França" userId="03a1104f-8008-4b2a-a57a-ba651cd2de9b" providerId="ADAL" clId="{9BDEEA37-406B-4BE7-8A7D-20FE20D7F38A}" dt="2024-07-26T18:20:24.473" v="9" actId="2696"/>
        <pc:sldMkLst>
          <pc:docMk/>
          <pc:sldMk cId="0" sldId="256"/>
        </pc:sldMkLst>
        <pc:spChg chg="add mod ord">
          <ac:chgData name="Camila França" userId="03a1104f-8008-4b2a-a57a-ba651cd2de9b" providerId="ADAL" clId="{9BDEEA37-406B-4BE7-8A7D-20FE20D7F38A}" dt="2024-07-26T18:19:58.830" v="6" actId="700"/>
          <ac:spMkLst>
            <pc:docMk/>
            <pc:sldMk cId="0" sldId="256"/>
            <ac:spMk id="2" creationId="{701617B0-30E9-915A-4E1F-2BC085B40797}"/>
          </ac:spMkLst>
        </pc:spChg>
        <pc:spChg chg="add mod ord">
          <ac:chgData name="Camila França" userId="03a1104f-8008-4b2a-a57a-ba651cd2de9b" providerId="ADAL" clId="{9BDEEA37-406B-4BE7-8A7D-20FE20D7F38A}" dt="2024-07-26T18:19:58.830" v="6" actId="700"/>
          <ac:spMkLst>
            <pc:docMk/>
            <pc:sldMk cId="0" sldId="256"/>
            <ac:spMk id="3" creationId="{33FEF23A-B585-2AD7-DE3E-B7C07E3BB0A5}"/>
          </ac:spMkLst>
        </pc:spChg>
        <pc:spChg chg="del mod ord">
          <ac:chgData name="Camila França" userId="03a1104f-8008-4b2a-a57a-ba651cd2de9b" providerId="ADAL" clId="{9BDEEA37-406B-4BE7-8A7D-20FE20D7F38A}" dt="2024-07-26T18:19:58.830" v="6" actId="700"/>
          <ac:spMkLst>
            <pc:docMk/>
            <pc:sldMk cId="0" sldId="256"/>
            <ac:spMk id="21" creationId="{38264688-685C-DF70-588F-9A7E13D68AB2}"/>
          </ac:spMkLst>
        </pc:spChg>
        <pc:spChg chg="del mod ord">
          <ac:chgData name="Camila França" userId="03a1104f-8008-4b2a-a57a-ba651cd2de9b" providerId="ADAL" clId="{9BDEEA37-406B-4BE7-8A7D-20FE20D7F38A}" dt="2024-07-26T18:19:58.830" v="6" actId="700"/>
          <ac:spMkLst>
            <pc:docMk/>
            <pc:sldMk cId="0" sldId="256"/>
            <ac:spMk id="22" creationId="{583519D7-64F3-C46A-F905-7657460EAF55}"/>
          </ac:spMkLst>
        </pc:spChg>
      </pc:sldChg>
      <pc:sldChg chg="del">
        <pc:chgData name="Camila França" userId="03a1104f-8008-4b2a-a57a-ba651cd2de9b" providerId="ADAL" clId="{9BDEEA37-406B-4BE7-8A7D-20FE20D7F38A}" dt="2024-07-26T18:18:08.105" v="0" actId="2696"/>
        <pc:sldMkLst>
          <pc:docMk/>
          <pc:sldMk cId="2649471816" sldId="257"/>
        </pc:sldMkLst>
      </pc:sldChg>
      <pc:sldChg chg="del">
        <pc:chgData name="Camila França" userId="03a1104f-8008-4b2a-a57a-ba651cd2de9b" providerId="ADAL" clId="{9BDEEA37-406B-4BE7-8A7D-20FE20D7F38A}" dt="2024-07-26T18:24:25.187" v="26" actId="2696"/>
        <pc:sldMkLst>
          <pc:docMk/>
          <pc:sldMk cId="1407830418" sldId="258"/>
        </pc:sldMkLst>
      </pc:sldChg>
      <pc:sldChg chg="new">
        <pc:chgData name="Camila França" userId="03a1104f-8008-4b2a-a57a-ba651cd2de9b" providerId="ADAL" clId="{9BDEEA37-406B-4BE7-8A7D-20FE20D7F38A}" dt="2024-07-26T18:20:13.433" v="8" actId="680"/>
        <pc:sldMkLst>
          <pc:docMk/>
          <pc:sldMk cId="1999436695" sldId="259"/>
        </pc:sldMkLst>
      </pc:sldChg>
      <pc:sldChg chg="modSp new mod ord">
        <pc:chgData name="Camila França" userId="03a1104f-8008-4b2a-a57a-ba651cd2de9b" providerId="ADAL" clId="{9BDEEA37-406B-4BE7-8A7D-20FE20D7F38A}" dt="2024-07-26T18:21:42.133" v="25" actId="1076"/>
        <pc:sldMkLst>
          <pc:docMk/>
          <pc:sldMk cId="1950830605" sldId="260"/>
        </pc:sldMkLst>
        <pc:spChg chg="mod">
          <ac:chgData name="Camila França" userId="03a1104f-8008-4b2a-a57a-ba651cd2de9b" providerId="ADAL" clId="{9BDEEA37-406B-4BE7-8A7D-20FE20D7F38A}" dt="2024-07-26T18:21:39.088" v="24" actId="1076"/>
          <ac:spMkLst>
            <pc:docMk/>
            <pc:sldMk cId="1950830605" sldId="260"/>
            <ac:spMk id="2" creationId="{BA412791-FA26-2372-7D49-7E499ABB54F4}"/>
          </ac:spMkLst>
        </pc:spChg>
        <pc:spChg chg="mod">
          <ac:chgData name="Camila França" userId="03a1104f-8008-4b2a-a57a-ba651cd2de9b" providerId="ADAL" clId="{9BDEEA37-406B-4BE7-8A7D-20FE20D7F38A}" dt="2024-07-26T18:21:42.133" v="25" actId="1076"/>
          <ac:spMkLst>
            <pc:docMk/>
            <pc:sldMk cId="1950830605" sldId="260"/>
            <ac:spMk id="3" creationId="{82767EE9-9C53-7ADF-8070-26294E891BE2}"/>
          </ac:spMkLst>
        </pc:spChg>
      </pc:sldChg>
      <pc:sldMasterChg chg="setBg addSldLayout modSldLayout">
        <pc:chgData name="Camila França" userId="03a1104f-8008-4b2a-a57a-ba651cd2de9b" providerId="ADAL" clId="{9BDEEA37-406B-4BE7-8A7D-20FE20D7F38A}" dt="2024-07-26T18:21:14.909" v="20" actId="1076"/>
        <pc:sldMasterMkLst>
          <pc:docMk/>
          <pc:sldMasterMk cId="0" sldId="2147483648"/>
        </pc:sldMasterMkLst>
        <pc:sldLayoutChg chg="setBg">
          <pc:chgData name="Camila França" userId="03a1104f-8008-4b2a-a57a-ba651cd2de9b" providerId="ADAL" clId="{9BDEEA37-406B-4BE7-8A7D-20FE20D7F38A}" dt="2024-07-26T18:19:45.481" v="5"/>
          <pc:sldLayoutMkLst>
            <pc:docMk/>
            <pc:sldMasterMk cId="0" sldId="2147483648"/>
            <pc:sldLayoutMk cId="0" sldId="2147483649"/>
          </pc:sldLayoutMkLst>
        </pc:sldLayoutChg>
        <pc:sldLayoutChg chg="modSp mod">
          <pc:chgData name="Camila França" userId="03a1104f-8008-4b2a-a57a-ba651cd2de9b" providerId="ADAL" clId="{9BDEEA37-406B-4BE7-8A7D-20FE20D7F38A}" dt="2024-07-26T18:21:14.909" v="20" actId="1076"/>
          <pc:sldLayoutMkLst>
            <pc:docMk/>
            <pc:sldMasterMk cId="0" sldId="2147483648"/>
            <pc:sldLayoutMk cId="0" sldId="2147483650"/>
          </pc:sldLayoutMkLst>
          <pc:spChg chg="mod">
            <ac:chgData name="Camila França" userId="03a1104f-8008-4b2a-a57a-ba651cd2de9b" providerId="ADAL" clId="{9BDEEA37-406B-4BE7-8A7D-20FE20D7F38A}" dt="2024-07-26T18:21:12.043" v="19" actId="1076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mod">
            <ac:chgData name="Camila França" userId="03a1104f-8008-4b2a-a57a-ba651cd2de9b" providerId="ADAL" clId="{9BDEEA37-406B-4BE7-8A7D-20FE20D7F38A}" dt="2024-07-26T18:21:14.909" v="20" actId="1076"/>
            <ac:spMkLst>
              <pc:docMk/>
              <pc:sldMasterMk cId="0" sldId="2147483648"/>
              <pc:sldLayoutMk cId="0" sldId="2147483650"/>
              <ac:spMk id="3" creationId="{00000000-0000-0000-0000-000000000000}"/>
            </ac:spMkLst>
          </pc:spChg>
          <pc:spChg chg="mod">
            <ac:chgData name="Camila França" userId="03a1104f-8008-4b2a-a57a-ba651cd2de9b" providerId="ADAL" clId="{9BDEEA37-406B-4BE7-8A7D-20FE20D7F38A}" dt="2024-07-26T18:21:05.225" v="17" actId="1076"/>
            <ac:spMkLst>
              <pc:docMk/>
              <pc:sldMasterMk cId="0" sldId="2147483648"/>
              <pc:sldLayoutMk cId="0" sldId="2147483650"/>
              <ac:spMk id="4" creationId="{00000000-0000-0000-0000-000000000000}"/>
            </ac:spMkLst>
          </pc:spChg>
          <pc:spChg chg="mod">
            <ac:chgData name="Camila França" userId="03a1104f-8008-4b2a-a57a-ba651cd2de9b" providerId="ADAL" clId="{9BDEEA37-406B-4BE7-8A7D-20FE20D7F38A}" dt="2024-07-26T18:21:02.833" v="16" actId="1076"/>
            <ac:spMkLst>
              <pc:docMk/>
              <pc:sldMasterMk cId="0" sldId="2147483648"/>
              <pc:sldLayoutMk cId="0" sldId="2147483650"/>
              <ac:spMk id="5" creationId="{00000000-0000-0000-0000-000000000000}"/>
            </ac:spMkLst>
          </pc:spChg>
          <pc:spChg chg="mod">
            <ac:chgData name="Camila França" userId="03a1104f-8008-4b2a-a57a-ba651cd2de9b" providerId="ADAL" clId="{9BDEEA37-406B-4BE7-8A7D-20FE20D7F38A}" dt="2024-07-26T18:20:59.496" v="15" actId="1076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</pc:sldLayoutChg>
        <pc:sldLayoutChg chg="modSp new mod">
          <pc:chgData name="Camila França" userId="03a1104f-8008-4b2a-a57a-ba651cd2de9b" providerId="ADAL" clId="{9BDEEA37-406B-4BE7-8A7D-20FE20D7F38A}" dt="2024-07-26T18:20:52.130" v="14" actId="1076"/>
          <pc:sldLayoutMkLst>
            <pc:docMk/>
            <pc:sldMasterMk cId="0" sldId="2147483648"/>
            <pc:sldLayoutMk cId="361919804" sldId="2147483660"/>
          </pc:sldLayoutMkLst>
          <pc:spChg chg="mod">
            <ac:chgData name="Camila França" userId="03a1104f-8008-4b2a-a57a-ba651cd2de9b" providerId="ADAL" clId="{9BDEEA37-406B-4BE7-8A7D-20FE20D7F38A}" dt="2024-07-26T18:20:52.130" v="14" actId="1076"/>
            <ac:spMkLst>
              <pc:docMk/>
              <pc:sldMasterMk cId="0" sldId="2147483648"/>
              <pc:sldLayoutMk cId="361919804" sldId="2147483660"/>
              <ac:spMk id="2" creationId="{F2627718-0ACB-6FE6-FFD3-276A0E528923}"/>
            </ac:spMkLst>
          </pc:spChg>
          <pc:spChg chg="mod">
            <ac:chgData name="Camila França" userId="03a1104f-8008-4b2a-a57a-ba651cd2de9b" providerId="ADAL" clId="{9BDEEA37-406B-4BE7-8A7D-20FE20D7F38A}" dt="2024-07-26T18:20:47.363" v="13" actId="1076"/>
            <ac:spMkLst>
              <pc:docMk/>
              <pc:sldMasterMk cId="0" sldId="2147483648"/>
              <pc:sldLayoutMk cId="361919804" sldId="2147483660"/>
              <ac:spMk id="3" creationId="{FB740CEE-3F62-9A2A-DB5D-90EC8441837E}"/>
            </ac:spMkLst>
          </pc:spChg>
          <pc:spChg chg="mod">
            <ac:chgData name="Camila França" userId="03a1104f-8008-4b2a-a57a-ba651cd2de9b" providerId="ADAL" clId="{9BDEEA37-406B-4BE7-8A7D-20FE20D7F38A}" dt="2024-07-26T18:20:44.047" v="12" actId="1076"/>
            <ac:spMkLst>
              <pc:docMk/>
              <pc:sldMasterMk cId="0" sldId="2147483648"/>
              <pc:sldLayoutMk cId="361919804" sldId="2147483660"/>
              <ac:spMk id="4" creationId="{9FA04ABA-EDBE-B732-1587-723B39B436E6}"/>
            </ac:spMkLst>
          </pc:spChg>
          <pc:spChg chg="mod">
            <ac:chgData name="Camila França" userId="03a1104f-8008-4b2a-a57a-ba651cd2de9b" providerId="ADAL" clId="{9BDEEA37-406B-4BE7-8A7D-20FE20D7F38A}" dt="2024-07-26T18:20:39.769" v="11" actId="1076"/>
            <ac:spMkLst>
              <pc:docMk/>
              <pc:sldMasterMk cId="0" sldId="2147483648"/>
              <pc:sldLayoutMk cId="361919804" sldId="2147483660"/>
              <ac:spMk id="5" creationId="{FDC11A68-85A0-4E96-EB8F-48DF0A873F2C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0" y="22177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3833812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8832849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96200" y="88328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90800" y="88328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627718-0ACB-6FE6-FFD3-276A0E528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8700" y="2306638"/>
            <a:ext cx="82296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B740CEE-3F62-9A2A-DB5D-90EC844183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9000" y="8874125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FA04ABA-EDBE-B732-1587-723B39B43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13700" y="889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DC11A68-85A0-4E96-EB8F-48DF0A873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468600" y="889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1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412791-FA26-2372-7D49-7E499ABB5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7800" y="3426963"/>
            <a:ext cx="7772400" cy="14700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767EE9-9C53-7ADF-8070-26294E891B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600" y="5551227"/>
            <a:ext cx="6400800" cy="175260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083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6F3E81-36BA-D9C1-EED6-04D798B41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D75885-D43D-D8F6-EF01-C253413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9436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Personalizar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EnANPAD 2024 - Apresentação </dc:title>
  <cp:lastModifiedBy>Camila França</cp:lastModifiedBy>
  <cp:revision>2</cp:revision>
  <dcterms:created xsi:type="dcterms:W3CDTF">2006-08-16T00:00:00Z</dcterms:created>
  <dcterms:modified xsi:type="dcterms:W3CDTF">2024-07-26T18:24:26Z</dcterms:modified>
  <dc:identifier>DAGLOxWTeI0</dc:identifier>
</cp:coreProperties>
</file>