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AD42E-EC92-F44B-29EF-E7E6052030BF}" v="11" dt="2025-12-10T16:37:01.974"/>
    <p1510:client id="{167A2FEA-44FE-12D0-4546-361ADDA5BA9B}" v="2" dt="2025-12-10T16:38:26.890"/>
    <p1510:client id="{B2EBDAAE-16BD-6EF2-E15B-66277D8DFC09}" v="2" dt="2025-12-10T16:39:23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Aguiar de Paula" userId="S::carolina@anpad.org.br::ef8707f1-9059-440b-9e8b-857d960b6973" providerId="AD" clId="Web-{B2EBDAAE-16BD-6EF2-E15B-66277D8DFC09}"/>
    <pc:docChg chg="modSld">
      <pc:chgData name="Carolina Aguiar de Paula" userId="S::carolina@anpad.org.br::ef8707f1-9059-440b-9e8b-857d960b6973" providerId="AD" clId="Web-{B2EBDAAE-16BD-6EF2-E15B-66277D8DFC09}" dt="2025-12-10T16:39:23.291" v="1"/>
      <pc:docMkLst>
        <pc:docMk/>
      </pc:docMkLst>
      <pc:sldChg chg="mod setBg">
        <pc:chgData name="Carolina Aguiar de Paula" userId="S::carolina@anpad.org.br::ef8707f1-9059-440b-9e8b-857d960b6973" providerId="AD" clId="Web-{B2EBDAAE-16BD-6EF2-E15B-66277D8DFC09}" dt="2025-12-10T16:39:11.994" v="0"/>
        <pc:sldMkLst>
          <pc:docMk/>
          <pc:sldMk cId="2210866551" sldId="256"/>
        </pc:sldMkLst>
      </pc:sldChg>
      <pc:sldChg chg="mod setBg">
        <pc:chgData name="Carolina Aguiar de Paula" userId="S::carolina@anpad.org.br::ef8707f1-9059-440b-9e8b-857d960b6973" providerId="AD" clId="Web-{B2EBDAAE-16BD-6EF2-E15B-66277D8DFC09}" dt="2025-12-10T16:39:23.291" v="1"/>
        <pc:sldMkLst>
          <pc:docMk/>
          <pc:sldMk cId="3860970455" sldId="257"/>
        </pc:sldMkLst>
      </pc:sldChg>
    </pc:docChg>
  </pc:docChgLst>
  <pc:docChgLst>
    <pc:chgData name="Carolina Aguiar de Paula" userId="S::carolina@anpad.org.br::ef8707f1-9059-440b-9e8b-857d960b6973" providerId="AD" clId="Web-{0F0AD42E-EC92-F44B-29EF-E7E6052030BF}"/>
    <pc:docChg chg="addSld delSld modSld">
      <pc:chgData name="Carolina Aguiar de Paula" userId="S::carolina@anpad.org.br::ef8707f1-9059-440b-9e8b-857d960b6973" providerId="AD" clId="Web-{0F0AD42E-EC92-F44B-29EF-E7E6052030BF}" dt="2025-12-10T16:37:01.974" v="10"/>
      <pc:docMkLst>
        <pc:docMk/>
      </pc:docMkLst>
      <pc:sldChg chg="mod setBg">
        <pc:chgData name="Carolina Aguiar de Paula" userId="S::carolina@anpad.org.br::ef8707f1-9059-440b-9e8b-857d960b6973" providerId="AD" clId="Web-{0F0AD42E-EC92-F44B-29EF-E7E6052030BF}" dt="2025-12-10T16:35:45.270" v="1"/>
        <pc:sldMkLst>
          <pc:docMk/>
          <pc:sldMk cId="2210866551" sldId="256"/>
        </pc:sldMkLst>
      </pc:sldChg>
      <pc:sldChg chg="modSp new mod setBg">
        <pc:chgData name="Carolina Aguiar de Paula" userId="S::carolina@anpad.org.br::ef8707f1-9059-440b-9e8b-857d960b6973" providerId="AD" clId="Web-{0F0AD42E-EC92-F44B-29EF-E7E6052030BF}" dt="2025-12-10T16:37:01.974" v="10"/>
        <pc:sldMkLst>
          <pc:docMk/>
          <pc:sldMk cId="3860970455" sldId="257"/>
        </pc:sldMkLst>
        <pc:spChg chg="mod">
          <ac:chgData name="Carolina Aguiar de Paula" userId="S::carolina@anpad.org.br::ef8707f1-9059-440b-9e8b-857d960b6973" providerId="AD" clId="Web-{0F0AD42E-EC92-F44B-29EF-E7E6052030BF}" dt="2025-12-10T16:36:27.692" v="6" actId="14100"/>
          <ac:spMkLst>
            <pc:docMk/>
            <pc:sldMk cId="3860970455" sldId="257"/>
            <ac:spMk id="2" creationId="{2560D3A7-EE2C-5D6E-DD8B-746530341115}"/>
          </ac:spMkLst>
        </pc:spChg>
        <pc:spChg chg="mod">
          <ac:chgData name="Carolina Aguiar de Paula" userId="S::carolina@anpad.org.br::ef8707f1-9059-440b-9e8b-857d960b6973" providerId="AD" clId="Web-{0F0AD42E-EC92-F44B-29EF-E7E6052030BF}" dt="2025-12-10T16:36:31.943" v="7" actId="14100"/>
          <ac:spMkLst>
            <pc:docMk/>
            <pc:sldMk cId="3860970455" sldId="257"/>
            <ac:spMk id="3" creationId="{32B237B1-CA5B-19C7-9629-9C2B2E43E2CC}"/>
          </ac:spMkLst>
        </pc:spChg>
      </pc:sldChg>
      <pc:sldChg chg="new del">
        <pc:chgData name="Carolina Aguiar de Paula" userId="S::carolina@anpad.org.br::ef8707f1-9059-440b-9e8b-857d960b6973" providerId="AD" clId="Web-{0F0AD42E-EC92-F44B-29EF-E7E6052030BF}" dt="2025-12-10T16:36:50.708" v="8"/>
        <pc:sldMkLst>
          <pc:docMk/>
          <pc:sldMk cId="3115068738" sldId="258"/>
        </pc:sldMkLst>
      </pc:sldChg>
      <pc:sldChg chg="new del">
        <pc:chgData name="Carolina Aguiar de Paula" userId="S::carolina@anpad.org.br::ef8707f1-9059-440b-9e8b-857d960b6973" providerId="AD" clId="Web-{0F0AD42E-EC92-F44B-29EF-E7E6052030BF}" dt="2025-12-10T16:36:52.412" v="9"/>
        <pc:sldMkLst>
          <pc:docMk/>
          <pc:sldMk cId="352261658" sldId="259"/>
        </pc:sldMkLst>
      </pc:sldChg>
    </pc:docChg>
  </pc:docChgLst>
  <pc:docChgLst>
    <pc:chgData name="Carolina Aguiar de Paula" userId="S::carolina@anpad.org.br::ef8707f1-9059-440b-9e8b-857d960b6973" providerId="AD" clId="Web-{167A2FEA-44FE-12D0-4546-361ADDA5BA9B}"/>
    <pc:docChg chg="modSld">
      <pc:chgData name="Carolina Aguiar de Paula" userId="S::carolina@anpad.org.br::ef8707f1-9059-440b-9e8b-857d960b6973" providerId="AD" clId="Web-{167A2FEA-44FE-12D0-4546-361ADDA5BA9B}" dt="2025-12-10T16:38:26.890" v="1"/>
      <pc:docMkLst>
        <pc:docMk/>
      </pc:docMkLst>
      <pc:sldChg chg="mod setBg">
        <pc:chgData name="Carolina Aguiar de Paula" userId="S::carolina@anpad.org.br::ef8707f1-9059-440b-9e8b-857d960b6973" providerId="AD" clId="Web-{167A2FEA-44FE-12D0-4546-361ADDA5BA9B}" dt="2025-12-10T16:38:16.640" v="0"/>
        <pc:sldMkLst>
          <pc:docMk/>
          <pc:sldMk cId="2210866551" sldId="256"/>
        </pc:sldMkLst>
      </pc:sldChg>
      <pc:sldChg chg="mod setBg">
        <pc:chgData name="Carolina Aguiar de Paula" userId="S::carolina@anpad.org.br::ef8707f1-9059-440b-9e8b-857d960b6973" providerId="AD" clId="Web-{167A2FEA-44FE-12D0-4546-361ADDA5BA9B}" dt="2025-12-10T16:38:26.890" v="1"/>
        <pc:sldMkLst>
          <pc:docMk/>
          <pc:sldMk cId="386097045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0D3A7-EE2C-5D6E-DD8B-74653034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0431" cy="133994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237B1-CA5B-19C7-9629-9C2B2E43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10515600" cy="4063791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7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</cp:revision>
  <dcterms:created xsi:type="dcterms:W3CDTF">2025-12-10T16:27:45Z</dcterms:created>
  <dcterms:modified xsi:type="dcterms:W3CDTF">2025-12-10T16:39:23Z</dcterms:modified>
</cp:coreProperties>
</file>